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image" Target="../media/image8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21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信息传递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电视机、微波炉等家用电器给我们的生活带来了许多方便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微波炉使用的电磁波波长很短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但比电视机遥控器所用的波长要长些。下列电磁波成分中波长也比电视机遥控器所用波长长的是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电视机遥控器所用的电磁波为红外线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波长从大到小的顺序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无线电波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射线。波长最长的为无线电波。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光导纤维的主要用途是用来传递信息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把要传输的信息变成光信号在光纤中传播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那么光在光纤中的传播方式是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沿着光纤的中轴线直线传播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沿着光纤的外壁多次折射传播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沿着光纤的内壁多次反射传播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沿着光纤螺旋式的曲线传播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光纤是传输光信号的介质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光纤很细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光信号在光纤中沿着光纤的内壁经过多次反射而传向远方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81.eps" descr="id:214749516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148064" y="2780928"/>
            <a:ext cx="1782936" cy="38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定位导航系统是利用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进行定位和导航的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该波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在真空中传播。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据课本知识可知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定位导航系统是利用电磁波进行定位和导航的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且电磁波传播不需要介质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可以在真空中传播。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正确理解电磁波的传播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电磁波的传播不需要介质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电磁波可以在真空中传播。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不同频率的电磁波在同种介质中的传播速度相同。电磁波在真空中传播速度最快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电磁波的频率、波速和波长之间的关系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表示电磁波在真空中的速度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表示电磁波的波长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表示电磁波的频率。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电磁波在真空中的传播速度是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电磁波的波长越长其频率就越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在真空中传播。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电磁波在真空中的传播速度是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电磁波的波长越长其频率就越低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电磁波能够在真空中传播。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7889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电磁波的波形如图所示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则该电磁波的波长是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m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Hz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波长是指两个相邻的波峰或波谷之间的距离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是个半波长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所以该电磁波的波长为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cm=0.04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。又根据波速、波长和频率之间的关系式得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频率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2327108"/>
            <a:ext cx="1584176" cy="275339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854843"/>
              </p:ext>
            </p:extLst>
          </p:nvPr>
        </p:nvGraphicFramePr>
        <p:xfrm>
          <a:off x="3995936" y="4172812"/>
          <a:ext cx="4449762" cy="646112"/>
        </p:xfrm>
        <a:graphic>
          <a:graphicData uri="http://schemas.openxmlformats.org/presentationml/2006/ole">
            <p:oleObj spid="_x0000_s29698" name="文档" r:id="rId6" imgW="2126714" imgH="305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8657600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关于电磁波在实际生活中的应用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联系实际的能力主要用来解答有关电磁波在实际生活中的应用、现代通信技术等方面的问题。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手机已经成为人们必备的通信工具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它是通过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传递信息的。随着手机充电技术的不断发展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无线充电、太阳能充电等先进技术逐步走入我们日常生活之中。上图是一款手机无线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充电实物图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在给手机充电的过程中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能。人类在能量的转化或转移的过程中利用能量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而能量的转化和转移是有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因此可利用的能源是有限的。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6918696"/>
              </p:ext>
            </p:extLst>
          </p:nvPr>
        </p:nvGraphicFramePr>
        <p:xfrm>
          <a:off x="508000" y="2612690"/>
          <a:ext cx="8128000" cy="1284252"/>
        </p:xfrm>
        <a:graphic>
          <a:graphicData uri="http://schemas.openxmlformats.org/presentationml/2006/ole">
            <p:oleObj spid="_x0000_s30722" name="文档" r:id="rId5" imgW="3847376" imgH="6081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8103"/>
            <a:ext cx="8128000" cy="28957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手机既是无线电发射台又是无线电接收台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在你讲话的时候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它用电磁波把信息发射到空中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同时它又能在空中捕获电磁波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在给手机充电的过程中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消耗电能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产生化学能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所以给手机充电的过程是将电能转化为化学能的过程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火炉把自己的内能传递给房间里的空气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供人们取暖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不能把这些内能重新收集起来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来年再用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说明能量的转化和转移有方向性。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697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988515"/>
            <a:ext cx="8128000" cy="313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95467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家庭成员很多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有无线电波、红外线、可见光、紫外线、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电磁波与人们的生活密不可分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已渗透到我们生活的各个方面。关于电磁波的应用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验钞机利用红外线来辨别钞票真伪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手机利用无线电波传递信号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遥控器利用紫外线实现对电视机遥控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微波炉利用紫外线来加热食品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验钞机利用紫外线来辨别钞票真伪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而遥控器利用红外线来实现对电视机的遥控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选项都错误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手机通过无线电波与电话网络联系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并通过移动通信的基地台实现了各用户之间的联系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而微波炉是通过微波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微波属于电磁波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引起被加热食品中分子的高频率振动来加热食物的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触类旁通2H.eps" descr="id:21474930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11560" y="1170424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76141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组成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电源、话筒、听筒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三部分串联。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电话交换机的作用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任意两用户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之间的通话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尽量减少线路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提高线路利用率。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模拟通信和数字通信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模拟通信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的频率、振幅等的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一举一动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模拟声音或图像的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一举一动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数字通信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符号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组合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表示的信号。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646187"/>
              </p:ext>
            </p:extLst>
          </p:nvPr>
        </p:nvGraphicFramePr>
        <p:xfrm>
          <a:off x="336550" y="2995613"/>
          <a:ext cx="8085138" cy="698500"/>
        </p:xfrm>
        <a:graphic>
          <a:graphicData uri="http://schemas.openxmlformats.org/presentationml/2006/ole">
            <p:oleObj spid="_x0000_s28674" name="文档" r:id="rId8" imgW="3847376" imgH="33034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877820" y="2140007"/>
            <a:ext cx="225402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0836" y="3132460"/>
            <a:ext cx="140960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2427" y="4140550"/>
            <a:ext cx="140960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68617" y="4151436"/>
            <a:ext cx="5475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3278" y="5353822"/>
            <a:ext cx="5475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41330" y="6153636"/>
            <a:ext cx="5475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9851" y="6164522"/>
            <a:ext cx="5475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655617"/>
            <a:ext cx="8128000" cy="180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11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二、电磁波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迅速变化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它是传递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各种信息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的载体。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电磁波家族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波长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由大到小可分为长波、中波、短波、微波、红外线、可见光、紫外线、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在真空中的传播速度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m/s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电磁波的传播不需要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用于广播、电视和移动电话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频率为数百千赫至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数百兆赫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微波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加热食品的灶具。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2866" y="1930096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9146" y="1930096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7388" y="270502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9912" y="3935434"/>
            <a:ext cx="1267585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4800" y="3946320"/>
            <a:ext cx="59783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38164" y="4738408"/>
            <a:ext cx="59783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4020" y="5146306"/>
            <a:ext cx="104075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49556" y="552418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460708"/>
            <a:ext cx="8128000" cy="219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6124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308303"/>
            <a:ext cx="8128000" cy="2495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三、广播、电视和移动通信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无线电广播的发射和接收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无线电波的发射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无线电广播信号的发射装置主要由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振荡器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、话筒、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调制器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发射天线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几部分组成。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无线电波的接收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无线电广播信号的接收装置主要由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接收天线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调谐器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解调器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和扬声器组成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29294" y="311919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2630" y="3523342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5776" y="3560314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04622" y="3960931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7712" y="435421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8890" y="433244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907582"/>
            <a:ext cx="8128000" cy="329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电视的发射和接收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图像信号的工作过程是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摄像机把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变成电信号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发射机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把电信号加载到频率很高的电流上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通过发射天线发射到空中。电视机的接收天线把这样的高频信号接收下来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通过电视机把图像信号取出并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由显示器把它还原成图像。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移动通信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移动电话相当于无线电台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它将用户的声音转变为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发射到空中发出信息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同时它又捕捉空中的电磁波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接收到对方送来的信息。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5751" y="23162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96774" y="2316222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55912" y="352278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15134" y="4321560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911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2474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四、现代通信技术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微波通信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微波不能沿地球表面绕行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因此每隔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左右要建一个中继站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把上一站传来的信号处理后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再发射到下一站去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一站一站地传下去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将信息传到远方。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卫星通信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通信卫星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做微波通信中继站的通信方式。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光纤通信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激光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在光纤内壁上经过多次反射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将信息传向远方的通信方式。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4772609"/>
            <a:ext cx="8128000" cy="173096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123310" y="1938604"/>
            <a:ext cx="3127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8674" y="3573016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302" y="43542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关于生活中遇到的各种波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电磁波可以传递信息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声波不能传递信息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手机在通话时涉及的波既有电磁波又有声波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声波和电磁波的传播速度相同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遥控器发出的红外线不能在真空中传播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电磁波可以传递信息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如电视信号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声波也可以传递信息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如人说话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手机用电磁波传递信息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人说话时发出声波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太阳光中的可见光是电磁波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光在真空中的传播速度为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声音在空气中的传播速度大约为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遥控器发出的红外线属于电磁波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电磁波能在真空中传播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1443</Words>
  <Application>Microsoft Office PowerPoint</Application>
  <PresentationFormat>全屏显示(4:3)</PresentationFormat>
  <Paragraphs>164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初中总复习模板</vt:lpstr>
      <vt:lpstr>文档</vt:lpstr>
      <vt:lpstr>第21课时　信息传递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