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1791">
          <p15:clr>
            <a:srgbClr val="A4A3A4"/>
          </p15:clr>
        </p15:guide>
        <p15:guide id="3" pos="46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88" y="-102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383CF-BE04-4D93-BA51-EC3B92CCBE7A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15FC6-FC40-408A-BC9E-821973BCEE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8594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2607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考法探究突破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BBF117-8A62-484E-B1A1-19B301F9787F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186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://www.zhyh.org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12" tooltip="点击访问志鸿优化网"/>
          </p:cNvPr>
          <p:cNvSpPr/>
          <p:nvPr/>
        </p:nvSpPr>
        <p:spPr>
          <a:xfrm>
            <a:off x="7380312" y="476672"/>
            <a:ext cx="1296144" cy="28803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chemeClr val="bg1"/>
              </a:solidFill>
            </a:endParaRPr>
          </a:p>
        </p:txBody>
      </p:sp>
      <p:sp>
        <p:nvSpPr>
          <p:cNvPr id="3" name="同侧圆角矩形 2">
            <a:hlinkClick r:id="rId13" action="ppaction://hlinksldjump"/>
          </p:cNvPr>
          <p:cNvSpPr/>
          <p:nvPr/>
        </p:nvSpPr>
        <p:spPr>
          <a:xfrm>
            <a:off x="324027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同侧圆角矩形 11">
            <a:hlinkClick r:id="rId14" action="ppaction://hlinksldjump"/>
          </p:cNvPr>
          <p:cNvSpPr/>
          <p:nvPr/>
        </p:nvSpPr>
        <p:spPr>
          <a:xfrm>
            <a:off x="456359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" Target="slide10.xml"/><Relationship Id="rId7" Type="http://schemas.openxmlformats.org/officeDocument/2006/relationships/image" Target="../media/image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slide" Target="slide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slide" Target="slide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eg"/><Relationship Id="rId4" Type="http://schemas.openxmlformats.org/officeDocument/2006/relationships/slide" Target="slide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slide" Target="slide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16.png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jpeg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" Target="slide10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10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" Target="slide10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/>
              <a:t>第六单元</a:t>
            </a:r>
            <a:r>
              <a:rPr lang="zh-CN" altLang="zh-CN" i="1"/>
              <a:t>　</a:t>
            </a:r>
            <a:r>
              <a:rPr lang="zh-CN" altLang="zh-CN" b="1"/>
              <a:t>电与磁</a:t>
            </a:r>
            <a:r>
              <a:rPr lang="zh-CN" altLang="zh-CN" i="1"/>
              <a:t>　</a:t>
            </a:r>
            <a:r>
              <a:rPr lang="zh-CN" altLang="zh-CN" b="1"/>
              <a:t>信息</a:t>
            </a:r>
            <a:r>
              <a:rPr lang="zh-CN" altLang="zh-CN" i="1"/>
              <a:t>　</a:t>
            </a:r>
            <a:r>
              <a:rPr lang="zh-CN" altLang="zh-CN" b="1"/>
              <a:t>能源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椭圆 12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椭圆 13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259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关于指南针和磁场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指南针最早由欧洲传入中国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地球的地理两极与地磁场两极完全重合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地球周围存在磁场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因此指南针能指示方向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信鸽是靠在其身上绑上小磁针来导航的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指南针是我国古代劳动人民的伟大发明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由中国传入欧洲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地磁的南极在地理北极附近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地磁的北极在地理南极附近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地理南北两极与地磁南北两极不是完全重合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存在着一个夹角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叫磁偏角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地球本身是一个巨大的磁体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在地球周围存在着磁场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正是由于地磁场的存在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使得指南针总是能够指南北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信鸽是靠地磁场来导航的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身上没有专门的小磁针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195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根据小磁针静止时的指向可知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端是通电螺线管的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端是电源正极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端是通电螺线管的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端是电源正极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端是通电螺线管的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端是电源负极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端是通电螺线管的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端是电源负极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由通电螺线管内部中间的小磁针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极指向左端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螺线管内部的磁场方向水平向左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内部的磁场由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指向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端是通电螺线管的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根据安培定则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知螺线管中的电流从左侧流进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右侧流出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端为电源的正极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端为负极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17J07.eps" descr="id:2147495045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084168" y="1916832"/>
            <a:ext cx="1856785" cy="110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891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小磁针在条形磁体作用下处于静止状态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请标出小磁针的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用箭头标出条形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磁体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周围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磁感线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磁体周围的磁感线由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小磁针静止时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极的指向与磁感线方向相同。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69.eps" descr="id:2147494930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483768" y="1484784"/>
            <a:ext cx="2638207" cy="1022154"/>
          </a:xfrm>
          <a:prstGeom prst="rect">
            <a:avLst/>
          </a:prstGeom>
        </p:spPr>
      </p:pic>
      <p:pic>
        <p:nvPicPr>
          <p:cNvPr id="14" name="Q70.eps" descr="id:2147494937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2483768" y="3856351"/>
            <a:ext cx="2638207" cy="115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566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利用磁场产生电流的实验中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连接了如图所示的实验装置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通过观察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来判断电路中是否有感应电流。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要使电路中形成感应电流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利用这一原理可制成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要使电流表指针偏转方向发生改变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可以采取的方法有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答出一种方法即可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71.eps" descr="id:2147494944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225660" y="1844824"/>
            <a:ext cx="2868996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078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电流表指针是否偏转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左右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电磁感应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发电机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改变磁场方向或改变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运动方向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通过观察电流表指针是否偏转来判断电路中是否有感应电流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要产生感应电流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必须同时满足两个条件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电路是闭合的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一部分导体做切割磁感线运动。因此要使电路中形成感应电流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铜棒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需向左或向右做切割磁感线运动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这是电磁感应现象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利用这一原理可制成发电机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要使电流表指针偏转方向发生改变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即改变流入电流表的电流方向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就是要改变感应电流的方向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可以改变磁场方向或改变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的运动方向。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6695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正确理解磁场和磁感线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关于磁场和磁感线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磁场看不见摸不着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但可以借助小磁针感知它的存在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磁感线是磁体周围空间实际存在的曲线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磁场对放入其中的磁体有力的作用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地球周围存在磁场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磁场看不见摸不着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但可以借助小磁针感知它的存在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这是典型的转化法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磁感线是不存在的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是为了研究方便假想的一些有方向的曲线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磁场的基本性质是对放入其中的磁体有力的作用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地球是一个巨大的磁体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地球周围存在磁场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70634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8000" y="1604100"/>
            <a:ext cx="8128000" cy="3969495"/>
            <a:chOff x="508000" y="1604100"/>
            <a:chExt cx="8128000" cy="396949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8000" y="1604100"/>
              <a:ext cx="8128000" cy="390380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5316" y="5507901"/>
              <a:ext cx="7970684" cy="656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502872362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8000" y="1952799"/>
            <a:ext cx="8128000" cy="3151593"/>
            <a:chOff x="508000" y="1952799"/>
            <a:chExt cx="8128000" cy="315159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8000" y="2007607"/>
              <a:ext cx="8128000" cy="309678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9788" y="1952799"/>
              <a:ext cx="7970684" cy="656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232736329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9042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08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磁感线是磁场中真实存在的曲线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在用磁感线描述磁场时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磁感线都是从磁体的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极出发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小磁针的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极在任何情况下都指向地理的南极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物理学中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把小磁针静止时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极所指的方向规定为该点磁场的方向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磁感线是为了形象地描述磁场而假想的物理模型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并不是真实存在的曲线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在用磁感线描述磁场时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磁感线都是从磁体的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极出发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小磁针的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极指向受周围磁场影响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物理学中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把小磁针静止时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极所指的方向规定为该点磁场的方向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触类旁通1H.eps" descr="id:214749284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44100" y="1314111"/>
            <a:ext cx="1584176" cy="27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739254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安培定则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三考查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对某一个通电螺线管而言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螺线管的电流方向、磁场方向、螺线管线圈的绕法是相互制约、彼此联系的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知其二就能晓其他。其解题思路即为安培定则的基本内容。常从三个方面进行考查。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判断螺线管的极性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19783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20</a:t>
            </a:r>
            <a:r>
              <a:rPr lang="zh-CN" altLang="zh-CN"/>
              <a:t>课时</a:t>
            </a:r>
            <a:r>
              <a:rPr lang="zh-CN" altLang="zh-CN" i="1"/>
              <a:t>　</a:t>
            </a:r>
            <a:r>
              <a:rPr lang="zh-CN" altLang="zh-CN"/>
              <a:t>电与磁</a:t>
            </a:r>
          </a:p>
        </p:txBody>
      </p:sp>
    </p:spTree>
    <p:extLst>
      <p:ext uri="{BB962C8B-B14F-4D97-AF65-F5344CB8AC3E}">
        <p14:creationId xmlns:p14="http://schemas.microsoft.com/office/powerpoint/2010/main" xmlns="" val="9536131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3759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下列通电螺线管周围的小磁针北极的标注方向正确的是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J02.eps" descr="id:214749496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267744" y="1489864"/>
            <a:ext cx="3997477" cy="319673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467658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根据安培定则可以判断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中通电螺线管的左端为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与小磁针北极标注方向匹配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26768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195821"/>
            <a:ext cx="8128000" cy="272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52836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18586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判断通电螺线管中的电流方向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n-US" altLang="zh-CN" sz="2200" smtClean="0">
              <a:solidFill>
                <a:srgbClr val="000000"/>
              </a:solidFill>
              <a:latin typeface="NEU-BZ-S92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小磁针静止时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极指向螺线管的左侧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则螺线管的左端是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“N”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“S”)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电源的左端是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小磁针的右端为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根据异名磁极相互吸引可知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螺线管的左端为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极。再根据安培定则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用右手握住螺线管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使大拇指指向螺线管的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则四指环绕的方向为电流的方向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从而得出电源的左端为正极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右端为负极。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4543382"/>
              </p:ext>
            </p:extLst>
          </p:nvPr>
        </p:nvGraphicFramePr>
        <p:xfrm>
          <a:off x="508000" y="2017102"/>
          <a:ext cx="8128000" cy="1099828"/>
        </p:xfrm>
        <a:graphic>
          <a:graphicData uri="http://schemas.openxmlformats.org/presentationml/2006/ole">
            <p:oleObj spid="_x0000_s28674" name="文档" r:id="rId6" imgW="3847376" imgH="5199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356200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000" y="2206224"/>
            <a:ext cx="8128000" cy="269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17867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1277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通电螺线管的绕线方法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请在图中标出电流方向和通电螺线管的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电流从螺线管的左端流入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右端流出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结合线圈的绕向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利用安培定则可以确定螺线管的右端为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3031723"/>
              </p:ext>
            </p:extLst>
          </p:nvPr>
        </p:nvGraphicFramePr>
        <p:xfrm>
          <a:off x="508000" y="2327407"/>
          <a:ext cx="8128000" cy="1126653"/>
        </p:xfrm>
        <a:graphic>
          <a:graphicData uri="http://schemas.openxmlformats.org/presentationml/2006/ole">
            <p:oleObj spid="_x0000_s29698" name="文档" r:id="rId6" imgW="3847376" imgH="533303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30831084"/>
              </p:ext>
            </p:extLst>
          </p:nvPr>
        </p:nvGraphicFramePr>
        <p:xfrm>
          <a:off x="508000" y="4559655"/>
          <a:ext cx="8128000" cy="1126653"/>
        </p:xfrm>
        <a:graphic>
          <a:graphicData uri="http://schemas.openxmlformats.org/presentationml/2006/ole">
            <p:oleObj spid="_x0000_s29699" name="文档" r:id="rId7" imgW="3847376" imgH="5333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520948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772816"/>
            <a:ext cx="8128000" cy="314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839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正确区分三种电磁现象及其应用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电与磁之间的联系包括三个方面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电流的磁场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磁场对电流的作用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电磁感应现象。电与磁的关系常常综合在一起考查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解决此类问题的关键是把电与磁之间的各种原理及其应用分清楚。同时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应了解电磁关系的探究过程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学习科学家的创新探究过程。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52597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5301"/>
            <a:ext cx="455284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三种电磁现象可用下表对比理解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35463878"/>
              </p:ext>
            </p:extLst>
          </p:nvPr>
        </p:nvGraphicFramePr>
        <p:xfrm>
          <a:off x="504825" y="1684338"/>
          <a:ext cx="8121650" cy="5197475"/>
        </p:xfrm>
        <a:graphic>
          <a:graphicData uri="http://schemas.openxmlformats.org/presentationml/2006/ole">
            <p:oleObj spid="_x0000_s30722" name="文档" r:id="rId6" imgW="3957084" imgH="25279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771710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6118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如图所示的四个装置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下列关于它们的说法错误的是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08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可用来演示电磁感应现象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可用来演示电流的磁效应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可用来演示电磁铁中磁性强弱与线圈匝数的关系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可用来演示发电机的工作原理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J06.eps" descr="id:214749500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197735" y="1484784"/>
            <a:ext cx="4102457" cy="324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496900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没有电池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验证闭合电路的一部分导体切割磁感线时产生感应电流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是电磁感应实验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的说法正确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验证了通电导体周围存在磁场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这是奥斯特实验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说明了电流的磁效应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中的说法正确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电流大小一定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匝数多的线圈吸引较多的铁钉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验证了磁性强弱与线圈匝数的关系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中的说法正确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有电源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验证通电导体在磁场中受力的实验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中的说法错误。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63520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圆角矩形 21">
            <a:hlinkClick r:id="rId7" action="ppaction://hlinksldjump"/>
          </p:cNvPr>
          <p:cNvSpPr/>
          <p:nvPr/>
        </p:nvSpPr>
        <p:spPr>
          <a:xfrm>
            <a:off x="542882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五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2488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一、磁现象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磁场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磁现象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磁铁能够吸引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等物质的性质。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磁体上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磁性最强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南极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(S)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北极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(N)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磁极间相互作用规律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同名磁极相互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排斥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异名磁极相互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吸引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一些物体在磁体或电流的作用下获得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磁性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000" y="4005064"/>
            <a:ext cx="8128000" cy="175672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482472" y="2337994"/>
            <a:ext cx="3381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18532" y="2337994"/>
            <a:ext cx="3381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54592" y="2337994"/>
            <a:ext cx="3381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54994" y="2770416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59250" y="2770416"/>
            <a:ext cx="908894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63680" y="2770416"/>
            <a:ext cx="945799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456906" y="314766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751238" y="314766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300192" y="3539103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1857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图甲、乙所示的实验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08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508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508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508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508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508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甲可以研究通电导体在磁场中的受力情况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甲的实验过程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其他形式能转化为电能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乙可以研究电磁感应现象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乙的实验过程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其他形式能转化为电能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题图甲研究的是电磁感应现象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将机械能转化为电能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正确。图乙研究的通电导体在磁场中的受力情况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电能转化为机械能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触类旁通2H.eps" descr="id:214749305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44100" y="1159209"/>
            <a:ext cx="1584176" cy="275339"/>
          </a:xfrm>
          <a:prstGeom prst="rect">
            <a:avLst/>
          </a:prstGeom>
        </p:spPr>
      </p:pic>
      <p:pic>
        <p:nvPicPr>
          <p:cNvPr id="7" name="J07.eps" descr="id:214749501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558119" y="1566984"/>
            <a:ext cx="4670065" cy="194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04878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圆角矩形 21">
            <a:hlinkClick r:id="rId7" action="ppaction://hlinksldjump"/>
          </p:cNvPr>
          <p:cNvSpPr/>
          <p:nvPr/>
        </p:nvSpPr>
        <p:spPr>
          <a:xfrm>
            <a:off x="542882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五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磁场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磁体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周围存在着磁场。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对放入其中的磁体产生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磁力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磁感线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在磁场中画一些有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箭头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的曲线。磁体周围的磁感线都是从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回到磁体的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地球是一个巨大的天然磁体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地磁的北极在地理的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南极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附近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地磁的南极在地理的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北极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附近。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01956" y="252555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05206" y="2927515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28533" y="333243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38896" y="3743275"/>
            <a:ext cx="5003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39620" y="3743275"/>
            <a:ext cx="5003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24020" y="4138194"/>
            <a:ext cx="58086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10377" y="4530892"/>
            <a:ext cx="58086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7866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圆角矩形 27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圆角矩形 28">
            <a:hlinkClick r:id="rId7" action="ppaction://hlinksldjump"/>
          </p:cNvPr>
          <p:cNvSpPr/>
          <p:nvPr/>
        </p:nvSpPr>
        <p:spPr>
          <a:xfrm>
            <a:off x="542882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五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二、电生磁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奥斯特实验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通电导线周围存在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磁场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电流周围的磁场方向跟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电流方向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通电螺线管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通电螺线管外部的磁场和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条形磁体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的磁场相似。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安培定则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右手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握住螺线管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让四指指向螺线管中的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电流方向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则大拇指所指的那端就是螺线管的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北极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5459" y="271561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74990" y="3154232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82135" y="3963898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68080" y="432575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489310" y="4347526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3122" y="4761996"/>
            <a:ext cx="436470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141266" y="4721569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7183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7" action="ppaction://hlinksldjump"/>
          </p:cNvPr>
          <p:cNvSpPr/>
          <p:nvPr/>
        </p:nvSpPr>
        <p:spPr>
          <a:xfrm>
            <a:off x="542882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五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三、电磁铁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电磁继电器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电磁铁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螺线管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和里面的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铁芯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影响磁性强弱的因素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同一个电磁铁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磁性越强。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当电流相同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螺线管外形一样时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线圈的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匝数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磁性越强。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通电螺线管中有铁芯比无铁芯时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磁性强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磁性的有无可由电流的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通断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来控制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磁性的强弱可以由电流的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来控制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磁场的方向可以由电流的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来改变。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电磁继电器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电磁铁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控制工作电路的开关。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低压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控制电路和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工作电路两部分构成。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78244" y="1905946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05604" y="189506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90662" y="2705243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35960" y="310942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63916" y="3504306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05604" y="391007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421719" y="431366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990388" y="431366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114282" y="5128728"/>
            <a:ext cx="83149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103126" y="551681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058971" y="551681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084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1" grpId="0" animBg="1"/>
      <p:bldP spid="22" grpId="0" animBg="1"/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7" action="ppaction://hlinksldjump"/>
          </p:cNvPr>
          <p:cNvSpPr/>
          <p:nvPr/>
        </p:nvSpPr>
        <p:spPr>
          <a:xfrm>
            <a:off x="542882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五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81200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四、电动机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通电线圈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在磁场中受到力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的作用而转动。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通电导体在磁场中所受力的方向的决定因素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磁场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能量转化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电能转化为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机械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000" y="4315771"/>
            <a:ext cx="8128000" cy="221972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68826" y="1925902"/>
            <a:ext cx="1955102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89781" y="2698937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89781" y="310161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6898" y="3905495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6311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圆角矩形 13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圆角矩形 14">
            <a:hlinkClick r:id="rId7" action="ppaction://hlinksldjump"/>
          </p:cNvPr>
          <p:cNvSpPr/>
          <p:nvPr/>
        </p:nvSpPr>
        <p:spPr>
          <a:xfrm>
            <a:off x="542882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五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五、磁生电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电磁感应现象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由于闭合电路的部分导体在磁场中做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切割磁感线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运动而产生电流的现象。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产生感应电流的条件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导体是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闭合电路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导体必须做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切割磁感线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感应电流的方向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磁场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的方向和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导体运动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的方向有关。若其中一个方向改变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则感应电流方向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若二者同时改变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则感应电流的方向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35624" y="2340372"/>
            <a:ext cx="1396616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019062" y="3555188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93872" y="3953012"/>
            <a:ext cx="1402064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50126" y="472514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811150" y="4766872"/>
            <a:ext cx="1163014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257804" y="5135835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164288" y="5135835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0894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圆角矩形 13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圆角矩形 14">
            <a:hlinkClick r:id="rId7" action="ppaction://hlinksldjump"/>
          </p:cNvPr>
          <p:cNvSpPr/>
          <p:nvPr/>
        </p:nvSpPr>
        <p:spPr>
          <a:xfrm>
            <a:off x="542882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五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000" y="1340768"/>
            <a:ext cx="8128000" cy="3115733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446407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发电机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电磁感应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能量转化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机械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能转化为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04120" y="4902952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051720" y="527670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08850" y="5276708"/>
            <a:ext cx="3373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8968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53</TotalTime>
  <Words>1689</Words>
  <Application>Microsoft Office PowerPoint</Application>
  <PresentationFormat>全屏显示(4:3)</PresentationFormat>
  <Paragraphs>281</Paragraphs>
  <Slides>30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初中总复习模板</vt:lpstr>
      <vt:lpstr>文档</vt:lpstr>
      <vt:lpstr>第六单元　电与磁　信息　能源</vt:lpstr>
      <vt:lpstr>第20课时　电与磁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china</cp:lastModifiedBy>
  <cp:revision>物理备课大师【全免费】</cp:revision>
  <dcterms:created xsi:type="dcterms:W3CDTF">2014-10-27T02:28:17Z</dcterms:created>
  <dcterms:modified xsi:type="dcterms:W3CDTF">2017-10-15T16:09:19Z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物理备课大师【全免费】</vt:lpwstr>
  </property>
</Properties>
</file>