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3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3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" Target="slide10.xml"/><Relationship Id="rId7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zh-CN"/>
              <a:t>第三单元　功和机械能　简单机械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水平地面上的购物车在水平推力的作用下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沿推力的方向运动一段距离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则下列判断正确的是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重力对购物车做了功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支持力对购物车做了功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推力对购物车做了功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没有力对购物车做功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购物车在水平地面上运动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在重力的方向上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竖直向下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购物车没有移动距离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所以重力不做功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购物车在水平地面上运动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在支持力的方向上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竖直向上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购物车没有移动距离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所以支持力不做功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购物车在水平推力的方向上移动了距离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所以推力对购物车做了功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11959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动滚摆的轴使其升高后释放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观察滚摆运动过程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经过较长时间后滚摆会停止上下摆动。从能量角度对其分析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滚摆沿着悬线向下运动时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动能增加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滚摆到最低点后又上升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动能转化为重力势能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滚摆整个运动过程中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机械能守恒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滚摆每次上升的高度逐渐减小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说明滚摆具有的机械能减小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127.eps" descr="id:214749598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679668" y="1988840"/>
            <a:ext cx="1257786" cy="2232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7891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滚摆向上运动的过程中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由于高度升高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则重力势能增加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同时速度减小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则动能减小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即动能转化为了重力势能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因重力势能和动能统称为机械能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又因为滚摆在运动的过程中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高度逐渐减小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说明机械能转化为内能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故机械能会减小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49480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1044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起重机把一个质量为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的工件在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内匀速向上提升了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则起重机提升工件的拉力为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起重机提升工件的功率为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5 000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2 000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工件所受的拉力与工件的重力是一对平衡力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F=G=mg=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起重机提升工件的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功率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85550950"/>
              </p:ext>
            </p:extLst>
          </p:nvPr>
        </p:nvGraphicFramePr>
        <p:xfrm>
          <a:off x="540879" y="4581128"/>
          <a:ext cx="8128000" cy="564725"/>
        </p:xfrm>
        <a:graphic>
          <a:graphicData uri="http://schemas.openxmlformats.org/presentationml/2006/ole">
            <p:oleObj spid="_x0000_s29698" name="文档" r:id="rId8" imgW="3839157" imgH="26716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5756694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74720"/>
            <a:ext cx="8128000" cy="54723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欧佩克组织和英美等西方国家原油数量单位通常用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中国及俄罗斯等国家则常用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作为原油数量单位。通过网络查询可知不同油田的原油密度不同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 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若原油密度为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159 L,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桶原油的质量为多少千克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?(1 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吨原油竖直匀速提升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需要对油做的功是多少焦耳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(1)127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kg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一桶原油的体积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159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159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159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桶原油的质量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159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吨原油竖直匀速提升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对油做的功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W=Gh=m'gh=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304923875"/>
              </p:ext>
            </p:extLst>
          </p:nvPr>
        </p:nvGraphicFramePr>
        <p:xfrm>
          <a:off x="899592" y="4722938"/>
          <a:ext cx="8128000" cy="456026"/>
        </p:xfrm>
        <a:graphic>
          <a:graphicData uri="http://schemas.openxmlformats.org/presentationml/2006/ole">
            <p:oleObj spid="_x0000_s30722" name="文档" r:id="rId8" imgW="3847376" imgH="216632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6807803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611429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关于功的计算问题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关于功的计算问题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一般综合性较强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往往综合考查重力公式、二力平衡、力的三要素、力和运动的关系等问题。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某工人在水平地面上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水平推力以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m/s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的速度匀速推动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使它沿水平方向移动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该过程中工人所做的功是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水平推力的功率是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该过程中工人所做的功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W=Fs=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m=1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56843316"/>
              </p:ext>
            </p:extLst>
          </p:nvPr>
        </p:nvGraphicFramePr>
        <p:xfrm>
          <a:off x="332432" y="4523820"/>
          <a:ext cx="8128000" cy="561364"/>
        </p:xfrm>
        <a:graphic>
          <a:graphicData uri="http://schemas.openxmlformats.org/presentationml/2006/ole">
            <p:oleObj spid="_x0000_s31746" name="文档" r:id="rId6" imgW="3839157" imgH="26500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947853"/>
            <a:ext cx="8128000" cy="32162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872315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010449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的物体在水平拉力作用下匀速前进了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拉力撤销后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物体由于惯性又前进了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。若拉力做的功为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J,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则拉力的大小为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题中描述的过程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在水平拉力作用下前进了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拉力对物体做了功。而物体由于惯性前进了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这一过程拉力消失了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所以拉力对物体没有做功。由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W=Fs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1H.eps" descr="id:214749284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44100" y="2083471"/>
            <a:ext cx="1584176" cy="275339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506865910"/>
              </p:ext>
            </p:extLst>
          </p:nvPr>
        </p:nvGraphicFramePr>
        <p:xfrm>
          <a:off x="4561114" y="4437112"/>
          <a:ext cx="3144837" cy="573088"/>
        </p:xfrm>
        <a:graphic>
          <a:graphicData uri="http://schemas.openxmlformats.org/presentationml/2006/ole">
            <p:oleObj spid="_x0000_s32770" name="文档" r:id="rId7" imgW="1504151" imgH="27112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35666908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3892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人体输出功率的测量与计算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测定人体输出功率时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均利用功率的定义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间接方法来进行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需要测量的量有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人体的重力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、人体在竖直方向上移动的距离以及完成这些功所用的时间。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69500766"/>
              </p:ext>
            </p:extLst>
          </p:nvPr>
        </p:nvGraphicFramePr>
        <p:xfrm>
          <a:off x="6084168" y="3068960"/>
          <a:ext cx="1222375" cy="503237"/>
        </p:xfrm>
        <a:graphic>
          <a:graphicData uri="http://schemas.openxmlformats.org/presentationml/2006/ole">
            <p:oleObj spid="_x0000_s33794" name="文档" r:id="rId6" imgW="581570" imgH="237642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520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三位同学准备进行爬楼比赛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看看谁的功率大。他们展开了如下的讨论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只有测出各自的体重、爬楼用的时间和爬楼的高度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才能进行比较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在爬楼的时间相同时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只要测出各自的体重、爬楼的高度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就可以进行比较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在爬楼的高度相同时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只要测出各自的体重、爬楼的时间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就可以进行比较。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甲、乙和丙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  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乙和丙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94164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11</a:t>
            </a:r>
            <a:r>
              <a:rPr lang="zh-CN" altLang="zh-CN"/>
              <a:t>课时　功和机械能</a:t>
            </a:r>
          </a:p>
        </p:txBody>
      </p:sp>
    </p:spTree>
    <p:extLst>
      <p:ext uri="{BB962C8B-B14F-4D97-AF65-F5344CB8AC3E}">
        <p14:creationId xmlns="" xmlns:p14="http://schemas.microsoft.com/office/powerpoint/2010/main" val="26461824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2101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在爬楼的过程中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需要克服人的重力做功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即所做的功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W=Gh=mgh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故爬楼的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功率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在爬楼的时间相同时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只要测出各自的体重、爬楼的高度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就可以进行比较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在爬楼的高度相同时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只要测出各自的体重、爬楼的时间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就可以进行比较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故正确的选项是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56216677"/>
              </p:ext>
            </p:extLst>
          </p:nvPr>
        </p:nvGraphicFramePr>
        <p:xfrm>
          <a:off x="3844925" y="2643188"/>
          <a:ext cx="2205038" cy="500062"/>
        </p:xfrm>
        <a:graphic>
          <a:graphicData uri="http://schemas.openxmlformats.org/presentationml/2006/ole">
            <p:oleObj spid="_x0000_s34818" name="文档" r:id="rId6" imgW="1052431" imgH="24088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2274916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000" y="2074799"/>
            <a:ext cx="8128000" cy="29624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45964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0731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同学质量是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kg,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年体育中考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 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测试中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她每次起跳的高度约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测试成绩是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 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内该同学克服自身重力做的功约为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平均功率约为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N/kg)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该同学每起跳一次克服自身重力做的功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=Gh=mgh=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该同学在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内克服自身重力做的功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×W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J=3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平均功率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触类旁通2H.eps" descr="id:214749305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44100" y="1857517"/>
            <a:ext cx="1584176" cy="275339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347850336"/>
              </p:ext>
            </p:extLst>
          </p:nvPr>
        </p:nvGraphicFramePr>
        <p:xfrm>
          <a:off x="5076056" y="4653136"/>
          <a:ext cx="3694112" cy="560388"/>
        </p:xfrm>
        <a:graphic>
          <a:graphicData uri="http://schemas.openxmlformats.org/presentationml/2006/ole">
            <p:oleObj spid="_x0000_s35842" name="文档" r:id="rId7" imgW="1767138" imgH="26536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5114243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关于机械能大小的判断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根据机械能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势能来判断。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冬奥会上滑雪运动员从山坡上匀速滑下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则运动员的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重力势能减小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重力势能减小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机械能守恒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机械能增加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滑雪运动员从山坡上匀速滑下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运动员的质量是保持不变的。由于运动员的速度也没变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所以动能不变。高度降低了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所以受高度影响的重力势能减少了。机械能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由于动能不变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所以机械能的总量是减少的。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在动能和势能的转化过程中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若考虑摩擦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则机械能减小。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某同学骑自行车下一长坡时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在途中由于车速过快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于是捏紧刹车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降低车速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保持安全速度匀速行至坡底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下车检查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发现刹车片发烫。有关此过程的说法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刚下坡时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是动能转化为重力势能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匀速下行时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是重力势能转化为动能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匀速下行时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机械能保持不变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刹车片发烫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是做功改变了内能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刚下坡时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是重力势能转化为动能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匀速下行时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所以不是重力势能转化为动能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匀速下行时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重力势能转化为内能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机械能减小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刹车时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刹车片和轮胎互相克服摩擦做功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内能增加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这一过程中机械能转化成了内能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但能的总量不变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9585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712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在动能和势能的转化过程中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若题中有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说明不计摩擦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机械能不变。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在荡秋千时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不计能量损失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经过最低点时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动能最小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到达最高点时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机械能最大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整个过程动能与重力势能之和不变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在向下摆的过程中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重力势能转化为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17N05.eps" descr="id:214749632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300192" y="3356992"/>
            <a:ext cx="1589961" cy="14296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185493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荡秋千时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当人向最低点做下落运动时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其质量不变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速度变快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故动能变大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即到达最低点速度最大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不计能量损失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人和秋千运动过程中动能和重力势能的总和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也就是机械能是一定的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在向下摆动过程中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此过程重力势能转化为动能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03621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7880424" cy="4522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如果一个力作用在物体上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物体在这个力的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上移动了一段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就说这个力对物体做了功。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做功的两个必要因素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作用在物体上的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物体在这个力的方向上移动的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计算公式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W=Fs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(J),1 J=1 N·m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40152" y="211108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9063" y="251047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42380" y="3323275"/>
            <a:ext cx="2774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10742" y="371703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5500" y="4509120"/>
            <a:ext cx="80239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51857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2184453"/>
            <a:ext cx="8128000" cy="27430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3125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8339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二、功率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物体做功快慢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的物理量。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做功时间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公式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瓦特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(W),1 W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J/s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22554901"/>
              </p:ext>
            </p:extLst>
          </p:nvPr>
        </p:nvGraphicFramePr>
        <p:xfrm>
          <a:off x="332432" y="3861048"/>
          <a:ext cx="8128000" cy="1112643"/>
        </p:xfrm>
        <a:graphic>
          <a:graphicData uri="http://schemas.openxmlformats.org/presentationml/2006/ole">
            <p:oleObj spid="_x0000_s28674" name="文档" r:id="rId8" imgW="3839157" imgH="526054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430858" y="2163698"/>
            <a:ext cx="1700982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5576" y="2946716"/>
            <a:ext cx="3976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19972" y="2977285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905879" y="4428255"/>
            <a:ext cx="5769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157837" y="4960575"/>
            <a:ext cx="5769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566762" y="3789040"/>
            <a:ext cx="916070" cy="576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69064" y="4450027"/>
            <a:ext cx="67474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11576" y="4348234"/>
            <a:ext cx="523214" cy="576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71838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853911"/>
            <a:ext cx="8128000" cy="34041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01031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三、动能和势能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物体能够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对外做功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就具有能量。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而具有的能。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影响动能大小的因素。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质量相同的物体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它的动能越大。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运动速度相同的物体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它的动能越大。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势能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受到重力并处在一定高度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时所具有的能。物体的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它具有的重力势能就越大。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弹性势能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物体由于发生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弹性形变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而具有的能。物体的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弹性形变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它具有的弹性势能就越大。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5150" y="1958560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9126" y="273520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16092" y="354035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56705" y="3941405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11314" y="4746916"/>
            <a:ext cx="30769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10032" y="5152123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28730" y="5152123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051190" y="5583621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690116" y="5583621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93053" y="5988630"/>
            <a:ext cx="506539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60842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四、机械能及其转化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弹性势能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统称为机械能。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转化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动能和势能可以相互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转化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。如滚摆、单摆等。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机械能守恒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如果只有动能和势能相互转化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尽管动能和势能的大小会变化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但机械能的总和不变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守恒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水能和风能的利用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流动的水和风具有大量的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发电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即将水能和风能具有的机械能转化为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0302" y="210019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8004" y="2131040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92247" y="2131040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67147" y="291341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85730" y="412061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98170" y="4926142"/>
            <a:ext cx="8626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29522" y="532965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49210" y="532965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763113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000" y="2206291"/>
            <a:ext cx="8128000" cy="26994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266904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2053</Words>
  <Application>Microsoft Office PowerPoint</Application>
  <PresentationFormat>全屏显示(4:3)</PresentationFormat>
  <Paragraphs>233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初中总复习模板</vt:lpstr>
      <vt:lpstr>文档</vt:lpstr>
      <vt:lpstr>第三单元　功和机械能　简单机械</vt:lpstr>
      <vt:lpstr>第11课时　功和机械能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