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  <p:sldId id="323" r:id="rId32"/>
    <p:sldId id="324" r:id="rId33"/>
    <p:sldId id="325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1791">
          <p15:clr>
            <a:srgbClr val="A4A3A4"/>
          </p15:clr>
        </p15:guide>
        <p15:guide id="3" pos="46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88" y="-102"/>
      </p:cViewPr>
      <p:guideLst>
        <p:guide orient="horz" pos="2160"/>
        <p:guide pos="1791"/>
        <p:guide pos="46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383CF-BE04-4D93-BA51-EC3B92CCBE7A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15FC6-FC40-408A-BC9E-821973BCEE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8594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2607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3803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83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588663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考法探究突破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81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0244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BBF117-8A62-484E-B1A1-19B301F9787F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2D1088F-7570-48BA-BC40-D11F25FB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186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820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7317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64610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://www.zhyh.org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12" tooltip="点击访问志鸿优化网"/>
          </p:cNvPr>
          <p:cNvSpPr/>
          <p:nvPr/>
        </p:nvSpPr>
        <p:spPr>
          <a:xfrm>
            <a:off x="7380312" y="476672"/>
            <a:ext cx="1296144" cy="28803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chemeClr val="bg1"/>
              </a:solidFill>
            </a:endParaRPr>
          </a:p>
        </p:txBody>
      </p:sp>
      <p:sp>
        <p:nvSpPr>
          <p:cNvPr id="3" name="同侧圆角矩形 2">
            <a:hlinkClick r:id="rId13" action="ppaction://hlinksldjump"/>
          </p:cNvPr>
          <p:cNvSpPr/>
          <p:nvPr/>
        </p:nvSpPr>
        <p:spPr>
          <a:xfrm>
            <a:off x="324027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同侧圆角矩形 11">
            <a:hlinkClick r:id="rId14" action="ppaction://hlinksldjump"/>
          </p:cNvPr>
          <p:cNvSpPr/>
          <p:nvPr/>
        </p:nvSpPr>
        <p:spPr>
          <a:xfrm>
            <a:off x="456359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" Target="slide2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3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.docx"/><Relationship Id="rId3" Type="http://schemas.openxmlformats.org/officeDocument/2006/relationships/slide" Target="slide2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slide" Target="slide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slide" Target="slide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slide" Target="slide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eg"/><Relationship Id="rId4" Type="http://schemas.openxmlformats.org/officeDocument/2006/relationships/slide" Target="slide3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slide" Target="slide3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slide" Target="slide3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4" Type="http://schemas.openxmlformats.org/officeDocument/2006/relationships/slide" Target="slide3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slide" Target="slide3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openxmlformats.org/officeDocument/2006/relationships/slide" Target="slide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.docx"/><Relationship Id="rId3" Type="http://schemas.openxmlformats.org/officeDocument/2006/relationships/slide" Target="slide2.xml"/><Relationship Id="rId7" Type="http://schemas.openxmlformats.org/officeDocument/2006/relationships/slide" Target="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jpeg"/><Relationship Id="rId4" Type="http://schemas.openxmlformats.org/officeDocument/2006/relationships/slide" Target="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31.xml"/><Relationship Id="rId4" Type="http://schemas.openxmlformats.org/officeDocument/2006/relationships/slide" Target="slide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slide" Target="slide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.docx"/><Relationship Id="rId3" Type="http://schemas.openxmlformats.org/officeDocument/2006/relationships/slide" Target="slide2.xml"/><Relationship Id="rId7" Type="http://schemas.openxmlformats.org/officeDocument/2006/relationships/slide" Target="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9</a:t>
            </a:r>
            <a:r>
              <a:rPr lang="zh-CN" altLang="zh-CN"/>
              <a:t>课时　压强</a:t>
            </a:r>
          </a:p>
        </p:txBody>
      </p:sp>
    </p:spTree>
    <p:extLst>
      <p:ext uri="{BB962C8B-B14F-4D97-AF65-F5344CB8AC3E}">
        <p14:creationId xmlns:p14="http://schemas.microsoft.com/office/powerpoint/2010/main" xmlns="" val="3370478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椭圆 12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椭圆 13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椭圆 14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椭圆 15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444"/>
            <a:ext cx="8128000" cy="55449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在窗子密闭的旅行车上备有逃生锤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遇到紧急情况时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乘客可以用逃生锤打破玻璃逃生。下图中的四把铁锤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质量相同、形状不同。为了更容易打破玻璃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应该选择的铁锤是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压强越大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压力的作用效果就越明显。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当逃生锤对玻璃的压力一定时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减小玻璃的受力面积可增大压强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玻璃就容易被击碎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乘客的逃生时间就会更充裕。综上所述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应选用选项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的铁锤。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9" name="N192.eps" descr="id:2147495235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2292652" y="2420888"/>
            <a:ext cx="4511595" cy="1671680"/>
          </a:xfrm>
          <a:prstGeom prst="rect">
            <a:avLst/>
          </a:prstGeom>
        </p:spPr>
      </p:pic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9484900"/>
              </p:ext>
            </p:extLst>
          </p:nvPr>
        </p:nvGraphicFramePr>
        <p:xfrm>
          <a:off x="5652120" y="4725144"/>
          <a:ext cx="1531937" cy="549275"/>
        </p:xfrm>
        <a:graphic>
          <a:graphicData uri="http://schemas.openxmlformats.org/presentationml/2006/ole">
            <p:oleObj spid="_x0000_s30722" name="文档" r:id="rId9" imgW="727053" imgH="26104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81195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三个容器中分别装有盐水、清水和酒精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三个容器中液面相平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容器底部受到液体的压强分别为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无法确定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本题考查了学生对液体压强公式的掌握和运用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由题图得出三容器内液体的深度相同是本题的关键。由题图可知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三容器内液体深度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=h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=h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盐水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。故本题答案选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N194.eps" descr="id:2147495249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4270490" y="2348880"/>
            <a:ext cx="2833102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891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70314"/>
            <a:ext cx="6296248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图所示是我国自主研发的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C919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商用大飞机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它将于数年后投入运营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,C919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客机中的部分钛合金零件采用了激光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打印技术。关于客机的相关物理知识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下列说法不正确的是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5" name="17A35.eps" descr="id:2147495570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668353" y="1628800"/>
            <a:ext cx="1720071" cy="721285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2647798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客机所在高空的大气压强比海平面附近的大气压强更大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客机采用密度小的材料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可以减轻它的重力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客机升空利用了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空气流速大的地方压强小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客机在空中沿直线匀速飞行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是受平衡力作用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客机所在高空的大气压强比海平面附近的大气压强小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由公式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在体积一定的情况下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要减轻重力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只能选择密度较小的材料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客机升空利用了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空气流速大的地方压强小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在空中匀速直线飞行的飞机处于平衡状态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故受到的力是平衡力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566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全球最大的太阳能飞机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太阳驱动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二号在飞行中无需一滴燃料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仅靠阳光就能实现昼夜飞行。其质量为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2 300 kg,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最大速度为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 km/h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飞机以最大速度飞行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通过的路程。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飞机的重力。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若飞机停在机场的水平地面上时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轮胎与地面接触的总面积约为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飞机对地面的压强。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(1)210 km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078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6371080"/>
              </p:ext>
            </p:extLst>
          </p:nvPr>
        </p:nvGraphicFramePr>
        <p:xfrm>
          <a:off x="487034" y="2276872"/>
          <a:ext cx="8128000" cy="2588321"/>
        </p:xfrm>
        <a:graphic>
          <a:graphicData uri="http://schemas.openxmlformats.org/presentationml/2006/ole">
            <p:oleObj spid="_x0000_s31746" name="文档" r:id="rId8" imgW="3847376" imgH="122170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29571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控制变量法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探究影响压强的因素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在利用控制变量法时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只改变一个变量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控制其他的因素都不变。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探究压力的作用效果时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控制压力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或受力面积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探究压力的作用效果跟受力面积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或压力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由于影响液体压强的因素有多个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故在研究过程中的每一个步骤必须使用控制变量法。例如在研究同一深度、不同方向的压强时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要改变橡皮膜的方向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但应注意保持金属盒中心位置的深度和液体密度不变。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70634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124744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老师要求同学们用身边的物品探究压力的作用效果与哪些因素有关。小亮找到的器材有海绵和两瓶完全相同的矿泉水。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该同学通过观察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来反映压力的作用效果。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小亮将两瓶完全相同的矿泉水分别正立和倒立放在海绵上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其目的是控制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改变受力面积的大小。从该实验中得出的结论是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。以下实例中应用该结论的有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选填字母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菜刀要经常磨一磨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汽车限重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啄木鸟有个坚硬而细长的喙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接下来小亮要探究压力的作用效果与压力大小的关系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他的操作步骤是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17A34.eps" descr="id:214749558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5076056" y="4077072"/>
            <a:ext cx="1985308" cy="1105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0930455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043473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该同学通过观察海绵的凹陷程度来反映压力的作用效果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这是转换法的运用。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将两瓶完全相同的矿泉水分别正立和倒立放在海绵上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这样可以控制压力相同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改变受力面积的大小。从该实验中得出的结论是压力一定时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受力面积越小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压力的作用效果越明显。菜刀要经常磨一磨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是为了在压力一定时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减小受力面积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增大压强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汽车限重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是在受力面积一定时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减小压力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减小对路面的压强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啄木鸟有个坚硬而细长的喙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是为了在压力一定时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减小受力面积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增大压强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要探究压力的作用效果与压力大小的关系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应控制受力面积相同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只改变压力的大小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故他的操作步骤是把左侧瓶中倒出一些水后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倒立在海绵上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并与右侧瓶子的作用效果相比较。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海绵的凹陷程度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受力面积越小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压力的作用效果越明显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把左侧瓶中倒出一些水后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倒立在海绵上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并与右侧瓶子的作用效果相比较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555860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677410"/>
            <a:ext cx="8128000" cy="175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7205401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5273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李同学利用如图装置探究液体内部压强的特点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小李检查压强计的气密性时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用手指不论轻压还是重压橡皮膜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形管两边液柱的高度差变化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表明其气密性差。小李调节好压强计后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形管两边液面相平。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小李把金属盒分别浸入到甲、乙图中的两种液体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水和酒精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发现图甲中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形管两边液柱的高度差较小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他判断图甲中的液体是酒精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其结论不可靠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原因是没有控制金属盒在液体中的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他改变图乙中金属盒的深度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其探究情况如图丙所示。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6N79.eps" descr="id:214749527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073061" y="1535020"/>
            <a:ext cx="4400324" cy="1944216"/>
          </a:xfrm>
          <a:prstGeom prst="rect">
            <a:avLst/>
          </a:prstGeom>
        </p:spPr>
      </p:pic>
      <p:pic>
        <p:nvPicPr>
          <p:cNvPr id="8" name="触类旁通1H.eps" descr="id:214749284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844100" y="1156209"/>
            <a:ext cx="1584176" cy="27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0642842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8539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一、压强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压力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垂直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压在物体表面的力。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接触面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指向被压物体。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影响压力作用效果的因素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压力大小和受力面积大小。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受力面积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越小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压力的作用效果越明显。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受力面积一定时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压力的作用效果越明显。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3893706"/>
            <a:ext cx="8128000" cy="275966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813924" y="189506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76766" y="2299590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07904" y="3103443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07904" y="350100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1857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小李应该比较图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得出金属盒离液面的距离越深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形管两边液柱的高度差就越大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表示液体的压强就越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小李发现在同种液体中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金属盒所处深度相同时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只改变金属盒的方向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形管两边液柱的高度差不变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 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深度相同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乙、丙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在同种液体的同一深度处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或在相同条件下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液体内部向各个方向的压强相等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6741097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若压强计的气密性很差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用手指不论轻压还是重压橡皮膜时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都会有漏气现象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形管两边液柱的高度差变化小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影响液体压强的因素有液体的密度和浸入液体的深度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实验中没有控制金属盒浸入的深度相同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因此无法得出正确结论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研究液体压强与深度的关系时应控制液体密度相同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改变深度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小李应该比较图乙、丙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得出金属盒离液面的距离越深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形管两边液柱的高度差就越大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液体的压强越大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在同种液体中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金属盒所处深度相同时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只改变金属盒的方向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,U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形管两边液柱的高度差不变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表明在同种液体的同一深度处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或在相同条件下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液体内部向各个方向的压强相等。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80730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压强知识的应用问题透析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利用压强知识解决实际生产、生活中的问题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始终是中考的热点问题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主要考查点有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增大和减小压强的方法、液体压强及大气压强的应用、流体压强与流速的关系。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增大和减小压强的方法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19783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1459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下列实例属于增大压强的是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N28.eps" descr="id:214749528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184537" y="1690057"/>
            <a:ext cx="4774925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63803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640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图钉尖很尖锐是通过减小受力面积而增大压强的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中描述都是通过增大受力面积从而减小压强的实例。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924944"/>
            <a:ext cx="8128000" cy="273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76415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7878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液体压强及大气压强的应用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下列设备没有利用连通器原理的是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6N80.eps" descr="id:214749529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555776" y="2044787"/>
            <a:ext cx="4104456" cy="427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265162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连通器是上端开口、底部连通的容器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即连通器必须至少是两个容器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且底部连通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中活塞式抽水机不是连通器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它的工作原理是应用了大气压强。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161110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制成如图所示的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自动给水装置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是用一个装满水的塑料瓶倒放在盆景中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瓶口刚好被水浸没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其瓶内水面能高于盆景水面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主要是由于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瓶的支持力作用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瓶的重力作用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水的浮力作用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大气压的作用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装满水的塑料瓶倒放在盆景中时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瓶内水受到向上的大气压作用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由于大气压远远大于瓶内水产生的压强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故瓶内水不下落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会高于盆景中水面。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触类旁通2H.eps" descr="id:214749305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44100" y="1844824"/>
            <a:ext cx="1584176" cy="27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150098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591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流体压强与流速的关系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以下四个关于气体压强与流速的关系的现象中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大小关系正确的是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N31.eps" descr="id:214749531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146935" y="2346576"/>
            <a:ext cx="4585305" cy="408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76397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034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上方空气流速小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压强大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下方空气流速大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压强小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上方和下方空气流速相同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左、右两侧空气流速相同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故压强相同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上方空气流速大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压强小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下方空气流速小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压强大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3789040"/>
            <a:ext cx="8128000" cy="1787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54395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01127"/>
            <a:ext cx="8128000" cy="50690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压强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物体所受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压力的大小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受力面积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帕斯卡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(Pa)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 Pa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增大压强的方法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在受力面积一定时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在压力一定时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受力面积。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受力面积。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减小压强的方法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在受力面积一定时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在压力一定时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受力面积。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受力面积。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9038943"/>
              </p:ext>
            </p:extLst>
          </p:nvPr>
        </p:nvGraphicFramePr>
        <p:xfrm>
          <a:off x="292705" y="2060848"/>
          <a:ext cx="8128000" cy="558002"/>
        </p:xfrm>
        <a:graphic>
          <a:graphicData uri="http://schemas.openxmlformats.org/presentationml/2006/ole">
            <p:oleObj spid="_x0000_s28674" name="文档" r:id="rId8" imgW="3839157" imgH="263567" progId="Word.Document.12">
              <p:embed/>
            </p:oleObj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1763688" y="2564904"/>
            <a:ext cx="57695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941785" y="1642304"/>
            <a:ext cx="1414920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20982" y="1646378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74574" y="1982388"/>
            <a:ext cx="555181" cy="571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41062" y="2609206"/>
            <a:ext cx="1319723" cy="267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43414" y="332433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00954" y="372791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690130" y="412730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894990" y="412730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449282" y="493028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894044" y="533457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701016" y="574623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905876" y="574623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3640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8" name="触类旁通3H.eps" descr="id:214749306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15056" y="1170708"/>
            <a:ext cx="1613220" cy="280387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右图是一个蓄水箱示意图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箱内装满水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是管内同一水平线上的两点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,K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是阀门。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关闭时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两点的压强分别是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,K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打开流出水时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两点的压强分别是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</a:t>
            </a:r>
            <a:r>
              <a:rPr lang="en-US" altLang="zh-CN" sz="2200" i="1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i="1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'&gt;p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当阀门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关闭时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所处的深度相同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水的密度一定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,K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关闭时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两点的压强大小是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;K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打开流出水时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处的横截面积大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处的横截面积小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同质量的水流过时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处的流速小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压强大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处的流速大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压强小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'&gt;p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17A36.eps" descr="id:2147495647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139952" y="2322836"/>
            <a:ext cx="1760647" cy="195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1573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关于图象类压强问题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用物理图象反映物理规律是一种比较简洁的方法。物理图象承载的信息量大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可以使问题简化、明了。在近几年中考中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通过图象考查压强知识的题目较多。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如图是甲、乙两种物质的质量和体积的关系图象。若用质量相等的甲、乙两种物质分别制成实心正方体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把它们平放在水平地面上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则两正方体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对水平地面的压强之比为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A.8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B.4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C.1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D.4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N33.eps" descr="id:214749533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203848" y="3933056"/>
            <a:ext cx="2193474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52597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7780425"/>
              </p:ext>
            </p:extLst>
          </p:nvPr>
        </p:nvGraphicFramePr>
        <p:xfrm>
          <a:off x="508000" y="1119596"/>
          <a:ext cx="8128000" cy="5549764"/>
        </p:xfrm>
        <a:graphic>
          <a:graphicData uri="http://schemas.openxmlformats.org/presentationml/2006/ole">
            <p:oleObj spid="_x0000_s32770" name="文档" r:id="rId6" imgW="3847376" imgH="2619736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683568" y="6170762"/>
            <a:ext cx="137088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19991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232153"/>
            <a:ext cx="8128000" cy="264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8277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圆角矩形 27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二、液体压强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产生原因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液体由于受到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所以对支持它的容器底有压强。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液体由于具有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流动性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所以对阻碍它流动的容器侧面有压强。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液体对容器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底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侧面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都有压强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液体内部向各个方向都有压强。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在同一深度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液体向各个方向压强都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同种液体的压强随深度的增加而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液体的压强还跟液体的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密度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在深度相同时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密度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压强越大。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79777" y="230953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74375" y="2719806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06958" y="3529472"/>
            <a:ext cx="2728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37089" y="3520583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46982" y="3921629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10194" y="432294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85050" y="4733695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762124" y="4733695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7183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圆角矩形 27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82689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计算公式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连通器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开口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、下端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连通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的容器。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连通器里装的是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的液体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当液体不流动时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连通器各部分中的液面高度总是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茶壶、锅炉水位计、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船闸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3911284"/>
            <a:ext cx="8128000" cy="256364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827584" y="1949490"/>
            <a:ext cx="83603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17018" y="1598520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73356" y="229198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80858" y="229198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80858" y="270016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81468" y="311041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318189" y="350100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5128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三、大气压强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气体受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重力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并且具有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流动性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塑料挂衣钩的吸盘、用吸管吸饮料、马德堡半球实验等。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托里拆利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将灌有水银的玻璃管倒插入水银槽中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玻璃管内外产生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760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高度差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且此高度差不变。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大气压等于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760 mm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高的水银柱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产生的压强。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测量仪器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标准大气压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013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相当于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760 mm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高的水银柱产生的压强。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2946" y="171169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04322" y="191348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25056" y="1905946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18890" y="2748270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2146" y="3526791"/>
            <a:ext cx="47752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58045" y="3954828"/>
            <a:ext cx="2348635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53803" y="4745100"/>
            <a:ext cx="1651360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084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大气压随高度的增加而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气压与沸点关系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一切液体的沸点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都是在气压增大时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气压减小时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降低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钢笔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墨水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饮料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药液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瓷砖上的塑料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活塞式抽水机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离心式水泵。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10878" y="212197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58540" y="251047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31050" y="292666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0504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1233714"/>
            <a:ext cx="8128000" cy="464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0359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85442"/>
            <a:ext cx="364875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四、流体压强与流速的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1357475"/>
              </p:ext>
            </p:extLst>
          </p:nvPr>
        </p:nvGraphicFramePr>
        <p:xfrm>
          <a:off x="526597" y="1923824"/>
          <a:ext cx="8097838" cy="4379912"/>
        </p:xfrm>
        <a:graphic>
          <a:graphicData uri="http://schemas.openxmlformats.org/presentationml/2006/ole">
            <p:oleObj spid="_x0000_s29698" name="文档" r:id="rId8" imgW="3918831" imgH="2117020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4803093" y="2428636"/>
            <a:ext cx="251191" cy="30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58540" y="2428636"/>
            <a:ext cx="251191" cy="30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32378" y="4535502"/>
            <a:ext cx="251191" cy="30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15111" y="4535502"/>
            <a:ext cx="258802" cy="30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32998" y="4535502"/>
            <a:ext cx="251191" cy="30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15731" y="4535502"/>
            <a:ext cx="258802" cy="30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080140" y="4880046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6311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0" grpId="0" animBg="1"/>
    </p:bldLst>
  </p:timing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53</TotalTime>
  <Words>3179</Words>
  <Application>Microsoft Office PowerPoint</Application>
  <PresentationFormat>全屏显示(4:3)</PresentationFormat>
  <Paragraphs>269</Paragraphs>
  <Slides>33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初中总复习模板</vt:lpstr>
      <vt:lpstr>文档</vt:lpstr>
      <vt:lpstr>第9课时　压强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china</cp:lastModifiedBy>
  <cp:revision>物理备课大师【全免费】</cp:revision>
  <dcterms:created xsi:type="dcterms:W3CDTF">2014-10-27T02:28:17Z</dcterms:created>
  <dcterms:modified xsi:type="dcterms:W3CDTF">2017-10-15T16:08:39Z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物理备课大师【全免费】</vt:lpwstr>
  </property>
</Properties>
</file>