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81" r:id="rId2"/>
  </p:sldMasterIdLst>
  <p:notesMasterIdLst>
    <p:notesMasterId r:id="rId12"/>
  </p:notesMasterIdLst>
  <p:sldIdLst>
    <p:sldId id="270" r:id="rId3"/>
    <p:sldId id="274" r:id="rId4"/>
    <p:sldId id="275" r:id="rId5"/>
    <p:sldId id="262" r:id="rId6"/>
    <p:sldId id="271" r:id="rId7"/>
    <p:sldId id="272" r:id="rId8"/>
    <p:sldId id="277" r:id="rId9"/>
    <p:sldId id="273" r:id="rId10"/>
    <p:sldId id="278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182" y="-90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B2D85-1166-4003-AEF4-102CA3A8CCBE}" type="datetimeFigureOut">
              <a:rPr lang="zh-CN" altLang="en-US" smtClean="0"/>
              <a:pPr/>
              <a:t>2019/4/1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2ACC1-E7F2-4C77-97CC-3D669775EB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6424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2ACC1-E7F2-4C77-97CC-3D669775EB5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0463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62017-F2D6-47FD-9745-8192A05AF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82055" y="4509120"/>
            <a:ext cx="5179890" cy="9569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133" y="661822"/>
            <a:ext cx="1997420" cy="571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6455" y="1816861"/>
            <a:ext cx="3971090" cy="22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379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092" y="510495"/>
            <a:ext cx="7487816" cy="99054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991453" y="741631"/>
            <a:ext cx="1351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kern="1500" spc="2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kern="1500" spc="20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390590" y="987852"/>
            <a:ext cx="1761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标题占位符 1"/>
          <p:cNvSpPr>
            <a:spLocks noGrp="1"/>
          </p:cNvSpPr>
          <p:nvPr userDrawn="1">
            <p:ph type="title"/>
          </p:nvPr>
        </p:nvSpPr>
        <p:spPr>
          <a:xfrm>
            <a:off x="467544" y="1642536"/>
            <a:ext cx="2624145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2800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131840" y="1628800"/>
            <a:ext cx="0" cy="4824536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 userDrawn="1">
            <p:ph sz="half" idx="1"/>
          </p:nvPr>
        </p:nvSpPr>
        <p:spPr>
          <a:xfrm>
            <a:off x="3419872" y="1628801"/>
            <a:ext cx="5211004" cy="4824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800"/>
            </a:lvl1pPr>
            <a:lvl2pPr marL="457200" indent="0">
              <a:lnSpc>
                <a:spcPct val="150000"/>
              </a:lnSpc>
              <a:buFontTx/>
              <a:buNone/>
              <a:defRPr sz="1800"/>
            </a:lvl2pPr>
            <a:lvl3pPr marL="914400" indent="0">
              <a:lnSpc>
                <a:spcPct val="150000"/>
              </a:lnSpc>
              <a:buFontTx/>
              <a:buNone/>
              <a:defRPr sz="1800"/>
            </a:lvl3pPr>
            <a:lvl4pPr marL="1371600" indent="0">
              <a:lnSpc>
                <a:spcPct val="150000"/>
              </a:lnSpc>
              <a:buFontTx/>
              <a:buNone/>
              <a:defRPr sz="1800"/>
            </a:lvl4pPr>
            <a:lvl5pPr marL="1828800" indent="0">
              <a:lnSpc>
                <a:spcPct val="150000"/>
              </a:lnSpc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068645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BBF117-8A62-484E-B1A1-19B301F9787F}" type="datetimeFigureOut">
              <a:rPr lang="zh-CN" altLang="en-US" smtClean="0"/>
              <a:pPr/>
              <a:t>2019/4/1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EA2D-36B8-421E-93A1-F3A75CD6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A02E-4A6A-49F3-91DB-2CB70C8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49" r:id="rId20"/>
    <p:sldLayoutId id="2147483650" r:id="rId21"/>
    <p:sldLayoutId id="2147483652" r:id="rId22"/>
    <p:sldLayoutId id="2147483653" r:id="rId23"/>
    <p:sldLayoutId id="2147483654" r:id="rId24"/>
    <p:sldLayoutId id="2147483656" r:id="rId25"/>
    <p:sldLayoutId id="2147483657" r:id="rId26"/>
    <p:sldLayoutId id="2147483658" r:id="rId27"/>
    <p:sldLayoutId id="2147483659" r:id="rId2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专题二</a:t>
            </a:r>
            <a:r>
              <a:rPr lang="zh-CN" altLang="zh-CN"/>
              <a:t>　</a:t>
            </a:r>
            <a:r>
              <a:rPr lang="zh-CN" altLang="zh-CN" b="1"/>
              <a:t>单项选择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366100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3282257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单项选择题主要考查考生对初中阶段所学语法、句型和习惯用语等各项英语知识的掌握程度以及理解和运用能力。题目重视语境的创设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考查在特定语境中正确辨别词汇和理解英语惯用法的能力。强调在情景交际对话中考查语言知识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许多题目是由对话构成题干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注重交际能力的培养和实用性。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做单项选择题一定要掌握解题方法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大体上说这种题型只要合理运用如下方法做题就不难了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判断选项正误。根据所学知识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从用法搭配、过去分词、过去式的拼写等方面判断选项的正确与否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排除存在知识性错误的选项。在许多情况下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四个选项本身都正确无误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不易选择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那就继续进行下一步。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065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2366100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>
          <a:xfrm>
            <a:off x="3282257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读题干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重视语境的理解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捕捉关键信息。命题强调在情景对话中考查语言知识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许多题目是由对话构成题干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使语言知识的考查更灵活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更生活化。答题时必须首先吃透语境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把握题干的全部信息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快速而准确地寻找对答案的判定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要作用的词或句子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即关键信息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进行合理的推断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做深层的理解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从语法、句法、惯用法及习惯搭配各方面全方位考虑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找到解题的突破口。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把难以确定的选项代入题干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仔细分析比较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注意鉴别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做出正确选择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再默读全句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推敲一遍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核定答案。具体讲解如下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1379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2366100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3282257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</a:t>
            </a:r>
            <a:r>
              <a:rPr lang="en-US" altLang="zh-CN" sz="2200" b="1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语法知识题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单项选择中考查最多的就是语法知识。包括十大词类的词法知识和简单句、并列句、复合句的句法知识。详细内容见第一部分及第二部分中各节的分析。侧重语法的试题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既要考虑语法知识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又要考虑具体的语言环境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不能脱离语境单纯考虑语法。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乌鲁木齐中考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)—How many gifts do you expect to get on your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—The more,the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A.sixteenth;better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B.sixteenth;best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C.sixteen;better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D.sixteen;best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第十六岁生日时用序数词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sixteenth;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,“The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more,the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better.”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越多越好。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是固定句型。故答案为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366100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3282257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5273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</a:t>
            </a:r>
            <a:r>
              <a:rPr lang="en-US" altLang="zh-CN" sz="2200" b="1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重点句型和惯用法题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初中阶段学了很多重点句型和惯用法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It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time to do sth., spend time doing sth., It is said that ..., You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better (not)do sth., Why not do sth.?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等等。侧重句型、习惯用语搭配的试题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应该重点考虑句型结构与搭配习惯。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—Do you have any difficulty in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English?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—Yes, but I try to make myself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speak; understood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B.speaking; understand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 speak; to understand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D.speaking; understood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考查介词的用法以及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的用法。句意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在说英语时你有困难吗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但我尽力使我自己被别人理解。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做某事有困难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sb.done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使某人被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230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366100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3282257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</a:t>
            </a:r>
            <a:r>
              <a:rPr lang="en-US" altLang="zh-CN" sz="2200" b="1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重点词语运用题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侧重词语用法的试题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主要考查一些同义词、近义词、反义词、易混词辨析、词语解释等。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四川乐山中考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)—The jeans are very nice. I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 take them.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—You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better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first. I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afraid the size is a bit small for you.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A.pay for them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B.take them off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C.try them on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由答语第二句句意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恐怕这款的型号对你来说有点小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可知建议对方先试穿一下。故用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8434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366100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3282257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,there must be life on other planets though none has been discovered.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agree with you.The universe is so large after all.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my surprise	B.To be honest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C.In my opinion	D.Again and again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由下半句句意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其他星球上肯定有生命存在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可判断是个人的主观看法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opinion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874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366100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3282257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</a:t>
            </a:r>
            <a:r>
              <a:rPr lang="en-US" altLang="zh-CN" sz="2200" b="1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日常交际用语题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由于交际理念的加强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考查情景交际能力的题目在中考中增多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并且此类题目比较重视日常会话语境的设计。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侧重情景对话的试题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答题时要仔细推敲话题和语境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考虑英美文化习俗、交流习惯等。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甘肃白银中考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)—Hello, Sally! Can I see Mr. Brown?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 tell him you are here.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A.What a pity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B.Just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minute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C.Congratulations	D.Never mind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here.”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可知是想请对方先等一会儿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035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366100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3282257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)—It’s a long time since we met last year,Alice.How’s it going?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.Many thanks.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A.Pretty good	B.The same to you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C.It doesn’t matter	D.Help yourself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对近况的回答可用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“Pretty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good.”,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其他选项不合语境。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8101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45</TotalTime>
  <Words>649</Words>
  <Application>Microsoft Office PowerPoint</Application>
  <PresentationFormat>全屏显示(4:3)</PresentationFormat>
  <Paragraphs>84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主题2</vt:lpstr>
      <vt:lpstr>海阔天空</vt:lpstr>
      <vt:lpstr>专题二　单项选择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2014-10-27T02:28:17Z</dcterms:created>
  <dcterms:modified xsi:type="dcterms:W3CDTF">2019-04-01T10:10:01Z</dcterms:modified>
</cp:coreProperties>
</file>